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1" r:id="rId5"/>
    <p:sldId id="282" r:id="rId6"/>
    <p:sldId id="283" r:id="rId7"/>
    <p:sldId id="284" r:id="rId8"/>
    <p:sldId id="276" r:id="rId9"/>
    <p:sldId id="279" r:id="rId10"/>
    <p:sldId id="280" r:id="rId11"/>
    <p:sldId id="278" r:id="rId12"/>
    <p:sldId id="277" r:id="rId13"/>
    <p:sldId id="259" r:id="rId14"/>
    <p:sldId id="275" r:id="rId15"/>
    <p:sldId id="273" r:id="rId16"/>
    <p:sldId id="274" r:id="rId17"/>
    <p:sldId id="268" r:id="rId18"/>
    <p:sldId id="272" r:id="rId19"/>
    <p:sldId id="271" r:id="rId20"/>
    <p:sldId id="269" r:id="rId21"/>
    <p:sldId id="270" r:id="rId22"/>
    <p:sldId id="266" r:id="rId23"/>
    <p:sldId id="267" r:id="rId24"/>
    <p:sldId id="264" r:id="rId25"/>
    <p:sldId id="265" r:id="rId26"/>
    <p:sldId id="260" r:id="rId27"/>
    <p:sldId id="261" r:id="rId28"/>
    <p:sldId id="262" r:id="rId29"/>
    <p:sldId id="263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10" r:id="rId54"/>
    <p:sldId id="311" r:id="rId55"/>
    <p:sldId id="309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30" r:id="rId71"/>
    <p:sldId id="332" r:id="rId72"/>
    <p:sldId id="331" r:id="rId73"/>
    <p:sldId id="333" r:id="rId74"/>
    <p:sldId id="334" r:id="rId75"/>
    <p:sldId id="335" r:id="rId76"/>
    <p:sldId id="336" r:id="rId77"/>
    <p:sldId id="337" r:id="rId78"/>
    <p:sldId id="338" r:id="rId79"/>
    <p:sldId id="339" r:id="rId80"/>
    <p:sldId id="340" r:id="rId81"/>
    <p:sldId id="341" r:id="rId82"/>
    <p:sldId id="342" r:id="rId83"/>
    <p:sldId id="343" r:id="rId84"/>
    <p:sldId id="344" r:id="rId85"/>
    <p:sldId id="345" r:id="rId8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FF99FF"/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30" autoAdjust="0"/>
    <p:restoredTop sz="94676" autoAdjust="0"/>
  </p:normalViewPr>
  <p:slideViewPr>
    <p:cSldViewPr>
      <p:cViewPr varScale="1">
        <p:scale>
          <a:sx n="67" d="100"/>
          <a:sy n="67" d="100"/>
        </p:scale>
        <p:origin x="-108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1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tableStyles" Target="tableStyles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4BB4-E50F-4C34-89B8-A5BFE3B05A17}" type="datetimeFigureOut">
              <a:rPr lang="en-AU" smtClean="0"/>
              <a:t>18/03/2013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A3545-CB2F-463A-A080-E0A97FE862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12995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4BB4-E50F-4C34-89B8-A5BFE3B05A17}" type="datetimeFigureOut">
              <a:rPr lang="en-AU" smtClean="0"/>
              <a:t>18/03/2013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A3545-CB2F-463A-A080-E0A97FE862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37661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4BB4-E50F-4C34-89B8-A5BFE3B05A17}" type="datetimeFigureOut">
              <a:rPr lang="en-AU" smtClean="0"/>
              <a:t>18/03/2013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A3545-CB2F-463A-A080-E0A97FE862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0325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4BB4-E50F-4C34-89B8-A5BFE3B05A17}" type="datetimeFigureOut">
              <a:rPr lang="en-AU" smtClean="0"/>
              <a:t>18/03/2013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A3545-CB2F-463A-A080-E0A97FE862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1300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4BB4-E50F-4C34-89B8-A5BFE3B05A17}" type="datetimeFigureOut">
              <a:rPr lang="en-AU" smtClean="0"/>
              <a:t>18/03/2013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A3545-CB2F-463A-A080-E0A97FE862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4351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4BB4-E50F-4C34-89B8-A5BFE3B05A17}" type="datetimeFigureOut">
              <a:rPr lang="en-AU" smtClean="0"/>
              <a:t>18/03/2013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A3545-CB2F-463A-A080-E0A97FE862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1680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4BB4-E50F-4C34-89B8-A5BFE3B05A17}" type="datetimeFigureOut">
              <a:rPr lang="en-AU" smtClean="0"/>
              <a:t>18/03/2013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A3545-CB2F-463A-A080-E0A97FE862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9812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4BB4-E50F-4C34-89B8-A5BFE3B05A17}" type="datetimeFigureOut">
              <a:rPr lang="en-AU" smtClean="0"/>
              <a:t>18/03/2013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A3545-CB2F-463A-A080-E0A97FE862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0186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4BB4-E50F-4C34-89B8-A5BFE3B05A17}" type="datetimeFigureOut">
              <a:rPr lang="en-AU" smtClean="0"/>
              <a:t>18/03/2013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A3545-CB2F-463A-A080-E0A97FE862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1094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4BB4-E50F-4C34-89B8-A5BFE3B05A17}" type="datetimeFigureOut">
              <a:rPr lang="en-AU" smtClean="0"/>
              <a:t>18/03/2013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A3545-CB2F-463A-A080-E0A97FE862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488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64BB4-E50F-4C34-89B8-A5BFE3B05A17}" type="datetimeFigureOut">
              <a:rPr lang="en-AU" smtClean="0"/>
              <a:t>18/03/2013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A3545-CB2F-463A-A080-E0A97FE862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9174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464BB4-E50F-4C34-89B8-A5BFE3B05A17}" type="datetimeFigureOut">
              <a:rPr lang="en-AU" smtClean="0"/>
              <a:t>18/03/2013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A3545-CB2F-463A-A080-E0A97FE8629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0435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4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4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4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smtClean="0"/>
              <a:t>bb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340009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sh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5419131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ze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447870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zz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1229378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gg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32851008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tt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28347608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smtClean="0"/>
              <a:t>se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35472089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ce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10271034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kn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28489284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ss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22355908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wr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1520308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dd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89590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pp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30975277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rr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32417749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mb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29544851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nn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3264465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ll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33082836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smtClean="0"/>
              <a:t>mm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4307284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ph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387008216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ge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13640219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ck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27446956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ch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3230679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ff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1508456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ea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224214335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ou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20023972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oo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410038276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ai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27973726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smtClean="0"/>
              <a:t>ay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33377900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ey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386742781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ee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92938114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ei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110526014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ie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33467582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oa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3032622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ti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408517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ow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126548605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ue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50649036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ew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639482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ui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331563849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smtClean="0"/>
              <a:t>al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90670882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ir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2398523694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smtClean="0"/>
              <a:t>or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118822457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ur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52047865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er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132710417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ar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932679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wh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1131499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smtClean="0"/>
              <a:t>aw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23038540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smtClean="0"/>
              <a:t>e-e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741772470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smtClean="0"/>
              <a:t>a-e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54005095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smtClean="0"/>
              <a:t>o-e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463097526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smtClean="0"/>
              <a:t>u-e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245506927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i</a:t>
            </a:r>
            <a:r>
              <a:rPr lang="en-AU" sz="34400" dirty="0" smtClean="0"/>
              <a:t>-e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229571978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tch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277356818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dge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1740370992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igh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185622763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smtClean="0"/>
              <a:t>air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2295737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th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118005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smtClean="0"/>
              <a:t>are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118964044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smtClean="0"/>
              <a:t>ear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142875193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smtClean="0"/>
              <a:t>ere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226981575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eir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307996164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smtClean="0"/>
              <a:t>ear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2919385190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oor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261892839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smtClean="0"/>
              <a:t>ore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360950367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smtClean="0"/>
              <a:t>oar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350211834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smtClean="0"/>
              <a:t>our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272737775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CC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cks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3658669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ng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3275891345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a</a:t>
            </a:r>
            <a:r>
              <a:rPr lang="en-AU" dirty="0" smtClean="0"/>
              <a:t> as in h</a:t>
            </a:r>
            <a:r>
              <a:rPr lang="en-AU" dirty="0" smtClean="0">
                <a:solidFill>
                  <a:srgbClr val="FF0000"/>
                </a:solidFill>
              </a:rPr>
              <a:t>a</a:t>
            </a:r>
            <a:r>
              <a:rPr lang="en-AU" dirty="0" smtClean="0"/>
              <a:t>t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16519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AU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300192" y="1628800"/>
            <a:ext cx="16519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AU" dirty="0" smtClean="0"/>
          </a:p>
          <a:p>
            <a:pPr marL="0" indent="0" algn="ctr">
              <a:buNone/>
            </a:pPr>
            <a:endParaRPr lang="en-AU" dirty="0"/>
          </a:p>
          <a:p>
            <a:pPr marL="0" indent="0" algn="ctr">
              <a:buNone/>
            </a:pPr>
            <a:endParaRPr lang="en-AU" dirty="0" smtClean="0"/>
          </a:p>
          <a:p>
            <a:pPr marL="0" indent="0" algn="ctr">
              <a:buNone/>
            </a:pPr>
            <a:r>
              <a:rPr lang="en-AU" dirty="0" smtClean="0"/>
              <a:t>h</a:t>
            </a:r>
            <a:r>
              <a:rPr lang="en-AU" dirty="0" smtClean="0">
                <a:solidFill>
                  <a:srgbClr val="FF0000"/>
                </a:solidFill>
              </a:rPr>
              <a:t>a</a:t>
            </a:r>
            <a:r>
              <a:rPr lang="en-AU" dirty="0" smtClean="0"/>
              <a:t>t</a:t>
            </a:r>
            <a:endParaRPr lang="en-AU" dirty="0"/>
          </a:p>
        </p:txBody>
      </p:sp>
      <p:pic>
        <p:nvPicPr>
          <p:cNvPr id="1027" name="Picture 3" descr="C:\Users\bek\AppData\Local\Microsoft\Windows\Temporary Internet Files\Content.IE5\2O20TA0F\MP90040537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2420888"/>
            <a:ext cx="32004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970321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a</a:t>
            </a:r>
            <a:r>
              <a:rPr lang="en-AU" dirty="0" smtClean="0"/>
              <a:t> as in b</a:t>
            </a:r>
            <a:r>
              <a:rPr lang="en-AU" dirty="0" smtClean="0">
                <a:solidFill>
                  <a:srgbClr val="FF0000"/>
                </a:solidFill>
              </a:rPr>
              <a:t>a</a:t>
            </a:r>
            <a:r>
              <a:rPr lang="en-AU" dirty="0" smtClean="0"/>
              <a:t>by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1651992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a</a:t>
            </a: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a-e</a:t>
            </a: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ai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ay</a:t>
            </a: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ea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ey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ei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eigh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aigh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et</a:t>
            </a: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au</a:t>
            </a:r>
            <a:endParaRPr lang="en-AU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67"/>
          <a:stretch/>
        </p:blipFill>
        <p:spPr bwMode="auto">
          <a:xfrm>
            <a:off x="395536" y="2348880"/>
            <a:ext cx="3845376" cy="2501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300192" y="1628800"/>
            <a:ext cx="1651992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AU" dirty="0" smtClean="0"/>
              <a:t>b</a:t>
            </a:r>
            <a:r>
              <a:rPr lang="en-AU" dirty="0" smtClean="0">
                <a:solidFill>
                  <a:srgbClr val="FF0000"/>
                </a:solidFill>
              </a:rPr>
              <a:t>a</a:t>
            </a:r>
            <a:r>
              <a:rPr lang="en-AU" dirty="0" smtClean="0"/>
              <a:t>by</a:t>
            </a:r>
          </a:p>
          <a:p>
            <a:pPr marL="0" indent="0" algn="ctr">
              <a:buNone/>
            </a:pPr>
            <a:r>
              <a:rPr lang="en-AU" dirty="0" smtClean="0"/>
              <a:t>c</a:t>
            </a:r>
            <a:r>
              <a:rPr lang="en-AU" dirty="0" smtClean="0">
                <a:solidFill>
                  <a:srgbClr val="FF0000"/>
                </a:solidFill>
              </a:rPr>
              <a:t>a</a:t>
            </a:r>
            <a:r>
              <a:rPr lang="en-AU" dirty="0" smtClean="0"/>
              <a:t>k</a:t>
            </a:r>
            <a:r>
              <a:rPr lang="en-AU" dirty="0" smtClean="0">
                <a:solidFill>
                  <a:srgbClr val="FF0000"/>
                </a:solidFill>
              </a:rPr>
              <a:t>e</a:t>
            </a:r>
          </a:p>
          <a:p>
            <a:pPr marL="0" indent="0" algn="ctr">
              <a:buNone/>
            </a:pPr>
            <a:r>
              <a:rPr lang="en-AU" dirty="0" smtClean="0"/>
              <a:t>r</a:t>
            </a:r>
            <a:r>
              <a:rPr lang="en-AU" dirty="0" smtClean="0">
                <a:solidFill>
                  <a:srgbClr val="FF0000"/>
                </a:solidFill>
              </a:rPr>
              <a:t>ai</a:t>
            </a:r>
            <a:r>
              <a:rPr lang="en-AU" dirty="0" smtClean="0"/>
              <a:t>n</a:t>
            </a:r>
          </a:p>
          <a:p>
            <a:pPr marL="0" indent="0" algn="ctr">
              <a:buNone/>
            </a:pPr>
            <a:r>
              <a:rPr lang="en-AU" dirty="0" smtClean="0"/>
              <a:t>tr</a:t>
            </a:r>
            <a:r>
              <a:rPr lang="en-AU" dirty="0" smtClean="0">
                <a:solidFill>
                  <a:srgbClr val="FF0000"/>
                </a:solidFill>
              </a:rPr>
              <a:t>ay</a:t>
            </a:r>
          </a:p>
          <a:p>
            <a:pPr marL="0" indent="0" algn="ctr">
              <a:buNone/>
            </a:pPr>
            <a:r>
              <a:rPr lang="en-AU" dirty="0" smtClean="0"/>
              <a:t>br</a:t>
            </a:r>
            <a:r>
              <a:rPr lang="en-AU" dirty="0" smtClean="0">
                <a:solidFill>
                  <a:srgbClr val="FF0000"/>
                </a:solidFill>
              </a:rPr>
              <a:t>ea</a:t>
            </a:r>
            <a:r>
              <a:rPr lang="en-AU" dirty="0" smtClean="0"/>
              <a:t>k</a:t>
            </a:r>
          </a:p>
          <a:p>
            <a:pPr marL="0" indent="0" algn="ctr">
              <a:buNone/>
            </a:pPr>
            <a:r>
              <a:rPr lang="en-AU" dirty="0" smtClean="0"/>
              <a:t>th</a:t>
            </a:r>
            <a:r>
              <a:rPr lang="en-AU" dirty="0" smtClean="0">
                <a:solidFill>
                  <a:srgbClr val="FF0000"/>
                </a:solidFill>
              </a:rPr>
              <a:t>ey</a:t>
            </a:r>
          </a:p>
          <a:p>
            <a:pPr marL="0" indent="0" algn="ctr">
              <a:buNone/>
            </a:pPr>
            <a:r>
              <a:rPr lang="en-AU" dirty="0" smtClean="0"/>
              <a:t>v</a:t>
            </a:r>
            <a:r>
              <a:rPr lang="en-AU" dirty="0" smtClean="0">
                <a:solidFill>
                  <a:srgbClr val="FF0000"/>
                </a:solidFill>
              </a:rPr>
              <a:t>ei</a:t>
            </a:r>
            <a:r>
              <a:rPr lang="en-AU" dirty="0" smtClean="0"/>
              <a:t>n</a:t>
            </a:r>
          </a:p>
          <a:p>
            <a:pPr marL="0" indent="0" algn="ctr">
              <a:buNone/>
            </a:pPr>
            <a:r>
              <a:rPr lang="en-AU" dirty="0" smtClean="0"/>
              <a:t>w</a:t>
            </a:r>
            <a:r>
              <a:rPr lang="en-AU" dirty="0" smtClean="0">
                <a:solidFill>
                  <a:srgbClr val="FF0000"/>
                </a:solidFill>
              </a:rPr>
              <a:t>eigh</a:t>
            </a:r>
          </a:p>
          <a:p>
            <a:pPr marL="0" indent="0" algn="ctr">
              <a:buNone/>
            </a:pPr>
            <a:r>
              <a:rPr lang="en-AU" dirty="0" smtClean="0"/>
              <a:t>str</a:t>
            </a:r>
            <a:r>
              <a:rPr lang="en-AU" dirty="0" smtClean="0">
                <a:solidFill>
                  <a:srgbClr val="FF0000"/>
                </a:solidFill>
              </a:rPr>
              <a:t>aigh</a:t>
            </a:r>
            <a:r>
              <a:rPr lang="en-AU" dirty="0" smtClean="0"/>
              <a:t>t</a:t>
            </a:r>
          </a:p>
          <a:p>
            <a:pPr marL="0" indent="0" algn="ctr">
              <a:buNone/>
            </a:pPr>
            <a:r>
              <a:rPr lang="en-AU" dirty="0" smtClean="0"/>
              <a:t>croqu</a:t>
            </a:r>
            <a:r>
              <a:rPr lang="en-AU" dirty="0" smtClean="0">
                <a:solidFill>
                  <a:srgbClr val="FF0000"/>
                </a:solidFill>
              </a:rPr>
              <a:t>et</a:t>
            </a:r>
          </a:p>
          <a:p>
            <a:pPr marL="0" indent="0" algn="ctr">
              <a:buNone/>
            </a:pPr>
            <a:r>
              <a:rPr lang="en-AU" dirty="0" smtClean="0"/>
              <a:t>g</a:t>
            </a:r>
            <a:r>
              <a:rPr lang="en-AU" dirty="0" smtClean="0">
                <a:solidFill>
                  <a:srgbClr val="FF0000"/>
                </a:solidFill>
              </a:rPr>
              <a:t>au</a:t>
            </a:r>
            <a:r>
              <a:rPr lang="en-AU" dirty="0" smtClean="0"/>
              <a:t>ge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9978410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are</a:t>
            </a:r>
            <a:r>
              <a:rPr lang="en-AU" dirty="0" smtClean="0"/>
              <a:t> as in c</a:t>
            </a:r>
            <a:r>
              <a:rPr lang="en-AU" dirty="0" smtClean="0">
                <a:solidFill>
                  <a:srgbClr val="FF0000"/>
                </a:solidFill>
              </a:rPr>
              <a:t>are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16519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are</a:t>
            </a: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air</a:t>
            </a: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ear</a:t>
            </a: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ere</a:t>
            </a: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eir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ayer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300192" y="1628800"/>
            <a:ext cx="16519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dirty="0" smtClean="0"/>
              <a:t>c</a:t>
            </a:r>
            <a:r>
              <a:rPr lang="en-AU" dirty="0" smtClean="0">
                <a:solidFill>
                  <a:srgbClr val="FF0000"/>
                </a:solidFill>
              </a:rPr>
              <a:t>are</a:t>
            </a:r>
          </a:p>
          <a:p>
            <a:pPr marL="0" indent="0" algn="ctr">
              <a:buNone/>
            </a:pPr>
            <a:r>
              <a:rPr lang="en-AU" dirty="0" smtClean="0"/>
              <a:t>ch</a:t>
            </a:r>
            <a:r>
              <a:rPr lang="en-AU" dirty="0" smtClean="0">
                <a:solidFill>
                  <a:srgbClr val="FF0000"/>
                </a:solidFill>
              </a:rPr>
              <a:t>air</a:t>
            </a:r>
          </a:p>
          <a:p>
            <a:pPr marL="0" indent="0" algn="ctr">
              <a:buNone/>
            </a:pPr>
            <a:r>
              <a:rPr lang="en-AU" dirty="0" smtClean="0"/>
              <a:t>p</a:t>
            </a:r>
            <a:r>
              <a:rPr lang="en-AU" dirty="0" smtClean="0">
                <a:solidFill>
                  <a:srgbClr val="FF0000"/>
                </a:solidFill>
              </a:rPr>
              <a:t>ear</a:t>
            </a:r>
          </a:p>
          <a:p>
            <a:pPr marL="0" indent="0" algn="ctr">
              <a:buNone/>
            </a:pPr>
            <a:r>
              <a:rPr lang="en-AU" dirty="0" smtClean="0"/>
              <a:t>wh</a:t>
            </a:r>
            <a:r>
              <a:rPr lang="en-AU" dirty="0" smtClean="0">
                <a:solidFill>
                  <a:srgbClr val="FF0000"/>
                </a:solidFill>
              </a:rPr>
              <a:t>ere</a:t>
            </a:r>
          </a:p>
          <a:p>
            <a:pPr marL="0" indent="0" algn="ctr">
              <a:buNone/>
            </a:pPr>
            <a:r>
              <a:rPr lang="en-AU" dirty="0" smtClean="0"/>
              <a:t>th</a:t>
            </a:r>
            <a:r>
              <a:rPr lang="en-AU" dirty="0" smtClean="0">
                <a:solidFill>
                  <a:srgbClr val="FF0000"/>
                </a:solidFill>
              </a:rPr>
              <a:t>eir</a:t>
            </a:r>
          </a:p>
          <a:p>
            <a:pPr marL="0" indent="0" algn="ctr">
              <a:buNone/>
            </a:pPr>
            <a:r>
              <a:rPr lang="en-AU" dirty="0" smtClean="0"/>
              <a:t>pr</a:t>
            </a:r>
            <a:r>
              <a:rPr lang="en-AU" dirty="0" smtClean="0">
                <a:solidFill>
                  <a:srgbClr val="FF0000"/>
                </a:solidFill>
              </a:rPr>
              <a:t>ayer</a:t>
            </a:r>
            <a:endParaRPr lang="en-AU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s://encrypted-tbn3.gstatic.com/images?q=tbn:ANd9GcR0j1MV6R1zeULrY5slGRxCo_xF58kdD2SEjdQLwHuiLRb3KAhnd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3936181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935800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>
                <a:solidFill>
                  <a:srgbClr val="FF0000"/>
                </a:solidFill>
              </a:rPr>
              <a:t>ar</a:t>
            </a:r>
            <a:r>
              <a:rPr lang="en-AU" dirty="0" smtClean="0"/>
              <a:t> as in c</a:t>
            </a:r>
            <a:r>
              <a:rPr lang="en-AU" dirty="0" smtClean="0">
                <a:solidFill>
                  <a:srgbClr val="FF0000"/>
                </a:solidFill>
              </a:rPr>
              <a:t>ar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16519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ar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a</a:t>
            </a: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ear</a:t>
            </a: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au</a:t>
            </a: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er</a:t>
            </a:r>
            <a:endParaRPr lang="en-AU" dirty="0" smtClean="0">
              <a:solidFill>
                <a:srgbClr val="FF0000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300192" y="1628800"/>
            <a:ext cx="16519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dirty="0" smtClean="0"/>
              <a:t>c</a:t>
            </a:r>
            <a:r>
              <a:rPr lang="en-AU" dirty="0" smtClean="0">
                <a:solidFill>
                  <a:srgbClr val="FF0000"/>
                </a:solidFill>
              </a:rPr>
              <a:t>ar</a:t>
            </a:r>
          </a:p>
          <a:p>
            <a:pPr marL="0" indent="0" algn="ctr">
              <a:buNone/>
            </a:pPr>
            <a:r>
              <a:rPr lang="en-AU" dirty="0" smtClean="0"/>
              <a:t>b</a:t>
            </a:r>
            <a:r>
              <a:rPr lang="en-AU" dirty="0" smtClean="0">
                <a:solidFill>
                  <a:srgbClr val="FF0000"/>
                </a:solidFill>
              </a:rPr>
              <a:t>a</a:t>
            </a:r>
            <a:r>
              <a:rPr lang="en-AU" dirty="0" smtClean="0"/>
              <a:t>th</a:t>
            </a:r>
          </a:p>
          <a:p>
            <a:pPr marL="0" indent="0" algn="ctr">
              <a:buNone/>
            </a:pPr>
            <a:r>
              <a:rPr lang="en-AU" dirty="0" smtClean="0"/>
              <a:t>h</a:t>
            </a:r>
            <a:r>
              <a:rPr lang="en-AU" dirty="0" smtClean="0">
                <a:solidFill>
                  <a:srgbClr val="FF0000"/>
                </a:solidFill>
              </a:rPr>
              <a:t>ear</a:t>
            </a:r>
            <a:r>
              <a:rPr lang="en-AU" dirty="0" smtClean="0"/>
              <a:t>t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smtClean="0"/>
              <a:t>l</a:t>
            </a:r>
            <a:r>
              <a:rPr lang="en-AU" dirty="0" smtClean="0">
                <a:solidFill>
                  <a:srgbClr val="FF0000"/>
                </a:solidFill>
              </a:rPr>
              <a:t>au</a:t>
            </a:r>
            <a:r>
              <a:rPr lang="en-AU" dirty="0" smtClean="0"/>
              <a:t>gh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err="1" smtClean="0"/>
              <a:t>s</a:t>
            </a:r>
            <a:r>
              <a:rPr lang="en-AU" dirty="0" err="1" smtClean="0">
                <a:solidFill>
                  <a:srgbClr val="FF0000"/>
                </a:solidFill>
              </a:rPr>
              <a:t>er</a:t>
            </a:r>
            <a:r>
              <a:rPr lang="en-AU" dirty="0" err="1" smtClean="0"/>
              <a:t>gent</a:t>
            </a:r>
            <a:endParaRPr lang="en-AU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bek\AppData\Local\Microsoft\Windows\Temporary Internet Files\Content.IE5\2VCZW8XD\MP900438719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3636505" cy="3636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414761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>
                <a:solidFill>
                  <a:srgbClr val="FF0000"/>
                </a:solidFill>
              </a:rPr>
              <a:t>b</a:t>
            </a:r>
            <a:r>
              <a:rPr lang="en-AU" dirty="0" smtClean="0"/>
              <a:t> as in </a:t>
            </a:r>
            <a:r>
              <a:rPr lang="en-AU" dirty="0" smtClean="0">
                <a:solidFill>
                  <a:srgbClr val="FF0000"/>
                </a:solidFill>
              </a:rPr>
              <a:t>b</a:t>
            </a:r>
            <a:r>
              <a:rPr lang="en-AU" dirty="0" smtClean="0"/>
              <a:t>at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2332037"/>
            <a:ext cx="16519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b</a:t>
            </a: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bb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516216" y="2327980"/>
            <a:ext cx="16519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b</a:t>
            </a:r>
            <a:r>
              <a:rPr lang="en-AU" dirty="0" smtClean="0"/>
              <a:t>at</a:t>
            </a:r>
          </a:p>
          <a:p>
            <a:pPr marL="0" indent="0" algn="ctr">
              <a:buNone/>
            </a:pPr>
            <a:r>
              <a:rPr lang="en-AU" dirty="0" smtClean="0"/>
              <a:t>ra</a:t>
            </a:r>
            <a:r>
              <a:rPr lang="en-AU" dirty="0" smtClean="0">
                <a:solidFill>
                  <a:srgbClr val="FF0000"/>
                </a:solidFill>
              </a:rPr>
              <a:t>bb</a:t>
            </a:r>
            <a:r>
              <a:rPr lang="en-AU" dirty="0" smtClean="0"/>
              <a:t>it</a:t>
            </a:r>
            <a:endParaRPr lang="en-AU" dirty="0"/>
          </a:p>
        </p:txBody>
      </p:sp>
      <p:pic>
        <p:nvPicPr>
          <p:cNvPr id="4098" name="Picture 2" descr="C:\Users\bek\AppData\Local\Microsoft\Windows\Temporary Internet Files\Content.IE5\A8LBAINX\MC90035421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348880"/>
            <a:ext cx="2750564" cy="2253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1449731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>
                <a:solidFill>
                  <a:srgbClr val="FF0000"/>
                </a:solidFill>
              </a:rPr>
              <a:t>ch</a:t>
            </a:r>
            <a:r>
              <a:rPr lang="en-AU" dirty="0" smtClean="0"/>
              <a:t> as in </a:t>
            </a:r>
            <a:r>
              <a:rPr lang="en-AU" dirty="0" smtClean="0">
                <a:solidFill>
                  <a:srgbClr val="FF0000"/>
                </a:solidFill>
              </a:rPr>
              <a:t>ch</a:t>
            </a:r>
            <a:r>
              <a:rPr lang="en-AU" dirty="0" smtClean="0"/>
              <a:t>ild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16519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ch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tch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tu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ti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te</a:t>
            </a:r>
            <a:endParaRPr lang="en-AU" dirty="0" smtClean="0">
              <a:solidFill>
                <a:srgbClr val="FF0000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300192" y="1628800"/>
            <a:ext cx="16519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ch</a:t>
            </a:r>
            <a:r>
              <a:rPr lang="en-AU" dirty="0" smtClean="0"/>
              <a:t>ild</a:t>
            </a:r>
          </a:p>
          <a:p>
            <a:pPr marL="0" indent="0" algn="ctr">
              <a:buNone/>
            </a:pPr>
            <a:r>
              <a:rPr lang="en-AU" dirty="0" smtClean="0"/>
              <a:t>wa</a:t>
            </a:r>
            <a:r>
              <a:rPr lang="en-AU" dirty="0" smtClean="0">
                <a:solidFill>
                  <a:srgbClr val="FF0000"/>
                </a:solidFill>
              </a:rPr>
              <a:t>tch</a:t>
            </a:r>
          </a:p>
          <a:p>
            <a:pPr marL="0" indent="0" algn="ctr">
              <a:buNone/>
            </a:pPr>
            <a:r>
              <a:rPr lang="en-AU" dirty="0" smtClean="0"/>
              <a:t>fu</a:t>
            </a:r>
            <a:r>
              <a:rPr lang="en-AU" dirty="0" smtClean="0">
                <a:solidFill>
                  <a:srgbClr val="FF0000"/>
                </a:solidFill>
              </a:rPr>
              <a:t>tu</a:t>
            </a:r>
            <a:r>
              <a:rPr lang="en-AU" dirty="0" smtClean="0"/>
              <a:t>re</a:t>
            </a:r>
          </a:p>
          <a:p>
            <a:pPr marL="0" indent="0" algn="ctr">
              <a:buNone/>
            </a:pPr>
            <a:r>
              <a:rPr lang="en-AU" dirty="0" smtClean="0"/>
              <a:t>ques</a:t>
            </a:r>
            <a:r>
              <a:rPr lang="en-AU" dirty="0" smtClean="0">
                <a:solidFill>
                  <a:srgbClr val="FF0000"/>
                </a:solidFill>
              </a:rPr>
              <a:t>ti</a:t>
            </a:r>
            <a:r>
              <a:rPr lang="en-AU" dirty="0" smtClean="0"/>
              <a:t>on</a:t>
            </a:r>
          </a:p>
          <a:p>
            <a:pPr marL="0" indent="0" algn="ctr">
              <a:buNone/>
            </a:pPr>
            <a:r>
              <a:rPr lang="en-AU" dirty="0" smtClean="0"/>
              <a:t>righ</a:t>
            </a:r>
            <a:r>
              <a:rPr lang="en-AU" dirty="0" smtClean="0">
                <a:solidFill>
                  <a:srgbClr val="FF0000"/>
                </a:solidFill>
              </a:rPr>
              <a:t>te</a:t>
            </a:r>
            <a:r>
              <a:rPr lang="en-AU" dirty="0" smtClean="0"/>
              <a:t>ous</a:t>
            </a:r>
            <a:endParaRPr lang="en-A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628800"/>
            <a:ext cx="2592288" cy="3909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1728978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d</a:t>
            </a:r>
            <a:r>
              <a:rPr lang="en-AU" dirty="0" smtClean="0"/>
              <a:t> as in </a:t>
            </a:r>
            <a:r>
              <a:rPr lang="en-AU" dirty="0" smtClean="0">
                <a:solidFill>
                  <a:srgbClr val="FF0000"/>
                </a:solidFill>
              </a:rPr>
              <a:t>d</a:t>
            </a:r>
            <a:r>
              <a:rPr lang="en-AU" dirty="0" smtClean="0"/>
              <a:t>og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16519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d</a:t>
            </a: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dd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ed</a:t>
            </a:r>
            <a:endParaRPr lang="en-AU" dirty="0" smtClean="0">
              <a:solidFill>
                <a:srgbClr val="FF0000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300192" y="1628800"/>
            <a:ext cx="16519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d</a:t>
            </a:r>
            <a:r>
              <a:rPr lang="en-AU" dirty="0" smtClean="0"/>
              <a:t>og</a:t>
            </a:r>
          </a:p>
          <a:p>
            <a:pPr marL="0" indent="0" algn="ctr">
              <a:buNone/>
            </a:pPr>
            <a:r>
              <a:rPr lang="en-AU" dirty="0" smtClean="0"/>
              <a:t>a</a:t>
            </a:r>
            <a:r>
              <a:rPr lang="en-AU" dirty="0" smtClean="0">
                <a:solidFill>
                  <a:srgbClr val="FF0000"/>
                </a:solidFill>
              </a:rPr>
              <a:t>dd</a:t>
            </a:r>
          </a:p>
          <a:p>
            <a:pPr marL="0" indent="0" algn="ctr">
              <a:buNone/>
            </a:pPr>
            <a:r>
              <a:rPr lang="en-AU" dirty="0" smtClean="0"/>
              <a:t>fill</a:t>
            </a:r>
            <a:r>
              <a:rPr lang="en-AU" dirty="0" smtClean="0">
                <a:solidFill>
                  <a:srgbClr val="FF0000"/>
                </a:solidFill>
              </a:rPr>
              <a:t>ed</a:t>
            </a:r>
            <a:endParaRPr lang="en-AU" dirty="0"/>
          </a:p>
        </p:txBody>
      </p:sp>
      <p:pic>
        <p:nvPicPr>
          <p:cNvPr id="5122" name="Picture 2" descr="C:\Users\bek\AppData\Local\Microsoft\Windows\Temporary Internet Files\Content.IE5\5XSZ9YD9\MM900040902[1]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944" y="2132856"/>
            <a:ext cx="4101029" cy="2036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6734149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e</a:t>
            </a:r>
            <a:r>
              <a:rPr lang="en-AU" dirty="0" smtClean="0"/>
              <a:t> as in </a:t>
            </a:r>
            <a:r>
              <a:rPr lang="en-AU" dirty="0" smtClean="0">
                <a:solidFill>
                  <a:srgbClr val="FF0000"/>
                </a:solidFill>
              </a:rPr>
              <a:t>e</a:t>
            </a:r>
            <a:r>
              <a:rPr lang="en-AU" dirty="0" smtClean="0"/>
              <a:t>gg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1651992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e</a:t>
            </a: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a</a:t>
            </a: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ea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u</a:t>
            </a: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ie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ai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ay</a:t>
            </a: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eo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ae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ei</a:t>
            </a:r>
            <a:endParaRPr lang="en-AU" dirty="0" smtClean="0">
              <a:solidFill>
                <a:srgbClr val="FF0000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300192" y="1628800"/>
            <a:ext cx="1651992" cy="452596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e</a:t>
            </a:r>
            <a:r>
              <a:rPr lang="en-AU" dirty="0" smtClean="0"/>
              <a:t>gg</a:t>
            </a:r>
          </a:p>
          <a:p>
            <a:pPr marL="0" indent="0" algn="ctr">
              <a:buNone/>
            </a:pPr>
            <a:r>
              <a:rPr lang="en-AU" dirty="0" smtClean="0"/>
              <a:t>m</a:t>
            </a:r>
            <a:r>
              <a:rPr lang="en-AU" dirty="0" smtClean="0">
                <a:solidFill>
                  <a:srgbClr val="FF0000"/>
                </a:solidFill>
              </a:rPr>
              <a:t>a</a:t>
            </a:r>
            <a:r>
              <a:rPr lang="en-AU" dirty="0" smtClean="0"/>
              <a:t>ny</a:t>
            </a:r>
          </a:p>
          <a:p>
            <a:pPr marL="0" indent="0" algn="ctr">
              <a:buNone/>
            </a:pPr>
            <a:r>
              <a:rPr lang="en-AU" dirty="0" smtClean="0"/>
              <a:t>br</a:t>
            </a:r>
            <a:r>
              <a:rPr lang="en-AU" dirty="0" smtClean="0">
                <a:solidFill>
                  <a:srgbClr val="FF0000"/>
                </a:solidFill>
              </a:rPr>
              <a:t>ea</a:t>
            </a:r>
            <a:r>
              <a:rPr lang="en-AU" dirty="0" smtClean="0"/>
              <a:t>d</a:t>
            </a:r>
          </a:p>
          <a:p>
            <a:pPr marL="0" indent="0" algn="ctr">
              <a:buNone/>
            </a:pPr>
            <a:r>
              <a:rPr lang="en-AU" dirty="0" smtClean="0"/>
              <a:t>b</a:t>
            </a:r>
            <a:r>
              <a:rPr lang="en-AU" dirty="0" smtClean="0">
                <a:solidFill>
                  <a:srgbClr val="FF0000"/>
                </a:solidFill>
              </a:rPr>
              <a:t>u</a:t>
            </a:r>
            <a:r>
              <a:rPr lang="en-AU" dirty="0" smtClean="0"/>
              <a:t>ry</a:t>
            </a:r>
          </a:p>
          <a:p>
            <a:pPr marL="0" indent="0" algn="ctr">
              <a:buNone/>
            </a:pPr>
            <a:r>
              <a:rPr lang="en-AU" dirty="0" smtClean="0"/>
              <a:t>fr</a:t>
            </a:r>
            <a:r>
              <a:rPr lang="en-AU" dirty="0" smtClean="0">
                <a:solidFill>
                  <a:srgbClr val="FF0000"/>
                </a:solidFill>
              </a:rPr>
              <a:t>ie</a:t>
            </a:r>
            <a:r>
              <a:rPr lang="en-AU" dirty="0" smtClean="0"/>
              <a:t>nd</a:t>
            </a:r>
          </a:p>
          <a:p>
            <a:pPr marL="0" indent="0" algn="ctr">
              <a:buNone/>
            </a:pPr>
            <a:r>
              <a:rPr lang="en-AU" dirty="0" smtClean="0"/>
              <a:t>s</a:t>
            </a:r>
            <a:r>
              <a:rPr lang="en-AU" dirty="0" smtClean="0">
                <a:solidFill>
                  <a:srgbClr val="FF0000"/>
                </a:solidFill>
              </a:rPr>
              <a:t>ai</a:t>
            </a:r>
            <a:r>
              <a:rPr lang="en-AU" dirty="0" smtClean="0"/>
              <a:t>d</a:t>
            </a:r>
          </a:p>
          <a:p>
            <a:pPr marL="0" indent="0" algn="ctr">
              <a:buNone/>
            </a:pPr>
            <a:r>
              <a:rPr lang="en-AU" dirty="0" smtClean="0"/>
              <a:t>s</a:t>
            </a:r>
            <a:r>
              <a:rPr lang="en-AU" dirty="0" smtClean="0">
                <a:solidFill>
                  <a:srgbClr val="FF0000"/>
                </a:solidFill>
              </a:rPr>
              <a:t>ay</a:t>
            </a:r>
            <a:r>
              <a:rPr lang="en-AU" dirty="0" smtClean="0"/>
              <a:t>s</a:t>
            </a:r>
          </a:p>
          <a:p>
            <a:pPr marL="0" indent="0" algn="ctr">
              <a:buNone/>
            </a:pPr>
            <a:r>
              <a:rPr lang="en-AU" dirty="0" smtClean="0"/>
              <a:t>l</a:t>
            </a:r>
            <a:r>
              <a:rPr lang="en-AU" dirty="0" smtClean="0">
                <a:solidFill>
                  <a:srgbClr val="FF0000"/>
                </a:solidFill>
              </a:rPr>
              <a:t>eo</a:t>
            </a:r>
            <a:r>
              <a:rPr lang="en-AU" dirty="0" smtClean="0"/>
              <a:t>pard</a:t>
            </a: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ae</a:t>
            </a:r>
            <a:r>
              <a:rPr lang="en-AU" dirty="0" smtClean="0"/>
              <a:t>sthetic</a:t>
            </a:r>
          </a:p>
          <a:p>
            <a:pPr marL="0" indent="0" algn="ctr">
              <a:buNone/>
            </a:pPr>
            <a:r>
              <a:rPr lang="en-AU" dirty="0" smtClean="0"/>
              <a:t>h</a:t>
            </a:r>
            <a:r>
              <a:rPr lang="en-AU" dirty="0" smtClean="0">
                <a:solidFill>
                  <a:srgbClr val="FF0000"/>
                </a:solidFill>
              </a:rPr>
              <a:t>ei</a:t>
            </a:r>
            <a:r>
              <a:rPr lang="en-AU" dirty="0" smtClean="0"/>
              <a:t>fer</a:t>
            </a:r>
            <a:endParaRPr lang="en-AU" dirty="0"/>
          </a:p>
        </p:txBody>
      </p:sp>
      <p:pic>
        <p:nvPicPr>
          <p:cNvPr id="6146" name="Picture 2" descr="C:\Users\bek\AppData\Local\Microsoft\Windows\Temporary Internet Files\Content.IE5\85WO3HAY\MP90040287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403244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79849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>
                <a:solidFill>
                  <a:srgbClr val="FF0000"/>
                </a:solidFill>
              </a:rPr>
              <a:t>ee</a:t>
            </a:r>
            <a:r>
              <a:rPr lang="en-AU" dirty="0" smtClean="0"/>
              <a:t> as in b</a:t>
            </a:r>
            <a:r>
              <a:rPr lang="en-AU" dirty="0" smtClean="0">
                <a:solidFill>
                  <a:srgbClr val="FF0000"/>
                </a:solidFill>
              </a:rPr>
              <a:t>ee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1651992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ee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ea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y</a:t>
            </a: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ey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ie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i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e</a:t>
            </a: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ei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eo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ay</a:t>
            </a: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oe</a:t>
            </a:r>
            <a:endParaRPr lang="en-AU" dirty="0" smtClean="0">
              <a:solidFill>
                <a:srgbClr val="FF0000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300192" y="1628800"/>
            <a:ext cx="1651992" cy="4525963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n-AU" dirty="0" smtClean="0"/>
              <a:t>bee</a:t>
            </a:r>
          </a:p>
          <a:p>
            <a:pPr marL="0" indent="0" algn="ctr">
              <a:buNone/>
            </a:pPr>
            <a:r>
              <a:rPr lang="en-AU" dirty="0" smtClean="0"/>
              <a:t>leaf</a:t>
            </a:r>
          </a:p>
          <a:p>
            <a:pPr marL="0" indent="0" algn="ctr">
              <a:buNone/>
            </a:pPr>
            <a:r>
              <a:rPr lang="en-AU" dirty="0" smtClean="0"/>
              <a:t>happy</a:t>
            </a:r>
          </a:p>
          <a:p>
            <a:pPr marL="0" indent="0" algn="ctr">
              <a:buNone/>
            </a:pPr>
            <a:r>
              <a:rPr lang="en-AU" dirty="0" smtClean="0"/>
              <a:t>key</a:t>
            </a:r>
          </a:p>
          <a:p>
            <a:pPr marL="0" indent="0" algn="ctr">
              <a:buNone/>
            </a:pPr>
            <a:r>
              <a:rPr lang="en-AU" dirty="0" smtClean="0"/>
              <a:t>chief</a:t>
            </a:r>
          </a:p>
          <a:p>
            <a:pPr marL="0" indent="0" algn="ctr">
              <a:buNone/>
            </a:pPr>
            <a:r>
              <a:rPr lang="en-AU" dirty="0" smtClean="0"/>
              <a:t>ski</a:t>
            </a:r>
          </a:p>
          <a:p>
            <a:pPr marL="0" indent="0" algn="ctr">
              <a:buNone/>
            </a:pPr>
            <a:r>
              <a:rPr lang="en-AU" dirty="0" smtClean="0"/>
              <a:t>equal</a:t>
            </a:r>
          </a:p>
          <a:p>
            <a:pPr marL="0" indent="0" algn="ctr">
              <a:buNone/>
            </a:pPr>
            <a:r>
              <a:rPr lang="en-AU" dirty="0" smtClean="0"/>
              <a:t>receive</a:t>
            </a:r>
          </a:p>
          <a:p>
            <a:pPr marL="0" indent="0" algn="ctr">
              <a:buNone/>
            </a:pPr>
            <a:r>
              <a:rPr lang="en-AU" dirty="0" smtClean="0"/>
              <a:t>people</a:t>
            </a:r>
          </a:p>
          <a:p>
            <a:pPr marL="0" indent="0" algn="ctr">
              <a:buNone/>
            </a:pPr>
            <a:r>
              <a:rPr lang="en-AU" dirty="0" smtClean="0"/>
              <a:t>quay</a:t>
            </a:r>
          </a:p>
          <a:p>
            <a:pPr marL="0" indent="0" algn="ctr">
              <a:buNone/>
            </a:pPr>
            <a:r>
              <a:rPr lang="en-AU" dirty="0" smtClean="0"/>
              <a:t>phoenix</a:t>
            </a:r>
            <a:endParaRPr lang="en-A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44824"/>
            <a:ext cx="3384376" cy="3014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2913722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>
                <a:solidFill>
                  <a:srgbClr val="FF0000"/>
                </a:solidFill>
              </a:rPr>
              <a:t>er</a:t>
            </a:r>
            <a:r>
              <a:rPr lang="en-AU" dirty="0" smtClean="0"/>
              <a:t> as in f</a:t>
            </a:r>
            <a:r>
              <a:rPr lang="en-AU" dirty="0" smtClean="0">
                <a:solidFill>
                  <a:srgbClr val="FF0000"/>
                </a:solidFill>
              </a:rPr>
              <a:t>er</a:t>
            </a:r>
            <a:r>
              <a:rPr lang="en-AU" dirty="0" smtClean="0"/>
              <a:t>n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16519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er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ir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ur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ear</a:t>
            </a: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or</a:t>
            </a: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our</a:t>
            </a: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yr</a:t>
            </a:r>
            <a:endParaRPr lang="en-AU" dirty="0" smtClean="0">
              <a:solidFill>
                <a:srgbClr val="FF0000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300192" y="1628800"/>
            <a:ext cx="16519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dirty="0" smtClean="0"/>
              <a:t>f</a:t>
            </a:r>
            <a:r>
              <a:rPr lang="en-AU" dirty="0" smtClean="0">
                <a:solidFill>
                  <a:srgbClr val="FF0000"/>
                </a:solidFill>
              </a:rPr>
              <a:t>er</a:t>
            </a:r>
            <a:r>
              <a:rPr lang="en-AU" dirty="0" smtClean="0"/>
              <a:t>n</a:t>
            </a:r>
          </a:p>
          <a:p>
            <a:pPr marL="0" indent="0" algn="ctr">
              <a:buNone/>
            </a:pPr>
            <a:r>
              <a:rPr lang="en-AU" dirty="0" smtClean="0"/>
              <a:t>f</a:t>
            </a:r>
            <a:r>
              <a:rPr lang="en-AU" dirty="0" smtClean="0">
                <a:solidFill>
                  <a:srgbClr val="FF0000"/>
                </a:solidFill>
              </a:rPr>
              <a:t>ir</a:t>
            </a:r>
            <a:r>
              <a:rPr lang="en-AU" dirty="0" smtClean="0"/>
              <a:t>st</a:t>
            </a:r>
          </a:p>
          <a:p>
            <a:pPr marL="0" indent="0" algn="ctr">
              <a:buNone/>
            </a:pPr>
            <a:r>
              <a:rPr lang="en-AU" dirty="0" smtClean="0"/>
              <a:t>ch</a:t>
            </a:r>
            <a:r>
              <a:rPr lang="en-AU" dirty="0" smtClean="0">
                <a:solidFill>
                  <a:srgbClr val="FF0000"/>
                </a:solidFill>
              </a:rPr>
              <a:t>ur</a:t>
            </a:r>
            <a:r>
              <a:rPr lang="en-AU" dirty="0" smtClean="0"/>
              <a:t>ch</a:t>
            </a:r>
          </a:p>
          <a:p>
            <a:pPr marL="0" indent="0" algn="ctr">
              <a:buNone/>
            </a:pPr>
            <a:r>
              <a:rPr lang="en-AU" dirty="0" smtClean="0"/>
              <a:t>p</a:t>
            </a:r>
            <a:r>
              <a:rPr lang="en-AU" dirty="0" smtClean="0">
                <a:solidFill>
                  <a:srgbClr val="FF0000"/>
                </a:solidFill>
              </a:rPr>
              <a:t>ear</a:t>
            </a:r>
            <a:r>
              <a:rPr lang="en-AU" dirty="0" smtClean="0"/>
              <a:t>l</a:t>
            </a:r>
          </a:p>
          <a:p>
            <a:pPr marL="0" indent="0" algn="ctr">
              <a:buNone/>
            </a:pPr>
            <a:r>
              <a:rPr lang="en-AU" dirty="0" smtClean="0"/>
              <a:t>w</a:t>
            </a:r>
            <a:r>
              <a:rPr lang="en-AU" dirty="0" smtClean="0">
                <a:solidFill>
                  <a:srgbClr val="FF0000"/>
                </a:solidFill>
              </a:rPr>
              <a:t>or</a:t>
            </a:r>
            <a:r>
              <a:rPr lang="en-AU" dirty="0" smtClean="0"/>
              <a:t>d</a:t>
            </a:r>
          </a:p>
          <a:p>
            <a:pPr marL="0" indent="0" algn="ctr">
              <a:buNone/>
            </a:pPr>
            <a:r>
              <a:rPr lang="en-AU" dirty="0" smtClean="0"/>
              <a:t>j</a:t>
            </a:r>
            <a:r>
              <a:rPr lang="en-AU" dirty="0" smtClean="0">
                <a:solidFill>
                  <a:srgbClr val="FF0000"/>
                </a:solidFill>
              </a:rPr>
              <a:t>our</a:t>
            </a:r>
            <a:r>
              <a:rPr lang="en-AU" dirty="0" smtClean="0"/>
              <a:t>ney</a:t>
            </a:r>
          </a:p>
          <a:p>
            <a:pPr marL="0" indent="0" algn="ctr">
              <a:buNone/>
            </a:pPr>
            <a:r>
              <a:rPr lang="en-AU" dirty="0" smtClean="0"/>
              <a:t>m</a:t>
            </a:r>
            <a:r>
              <a:rPr lang="en-AU" dirty="0" smtClean="0">
                <a:solidFill>
                  <a:srgbClr val="FF0000"/>
                </a:solidFill>
              </a:rPr>
              <a:t>yr</a:t>
            </a:r>
            <a:r>
              <a:rPr lang="en-AU" dirty="0" smtClean="0"/>
              <a:t>tle</a:t>
            </a:r>
            <a:endParaRPr lang="en-AU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2952328" cy="3753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46049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ve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416316968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>
                <a:solidFill>
                  <a:srgbClr val="FF0000"/>
                </a:solidFill>
              </a:rPr>
              <a:t>ar</a:t>
            </a:r>
            <a:r>
              <a:rPr lang="en-AU" dirty="0" smtClean="0"/>
              <a:t> as in li</a:t>
            </a:r>
            <a:r>
              <a:rPr lang="en-AU" dirty="0" smtClean="0">
                <a:solidFill>
                  <a:srgbClr val="FF0000"/>
                </a:solidFill>
              </a:rPr>
              <a:t>ar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1651992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ar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er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ir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or</a:t>
            </a: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our</a:t>
            </a: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ur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yr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re</a:t>
            </a: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eur</a:t>
            </a:r>
            <a:endParaRPr lang="en-AU" dirty="0" smtClean="0">
              <a:solidFill>
                <a:srgbClr val="FF0000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300192" y="1628800"/>
            <a:ext cx="1651992" cy="4525963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AU" dirty="0" smtClean="0"/>
              <a:t>li</a:t>
            </a:r>
            <a:r>
              <a:rPr lang="en-AU" dirty="0" smtClean="0">
                <a:solidFill>
                  <a:srgbClr val="FF0000"/>
                </a:solidFill>
              </a:rPr>
              <a:t>ar</a:t>
            </a:r>
          </a:p>
          <a:p>
            <a:pPr marL="0" indent="0" algn="ctr">
              <a:buNone/>
            </a:pPr>
            <a:r>
              <a:rPr lang="en-AU" dirty="0" smtClean="0"/>
              <a:t>moth</a:t>
            </a:r>
            <a:r>
              <a:rPr lang="en-AU" dirty="0" smtClean="0">
                <a:solidFill>
                  <a:srgbClr val="FF0000"/>
                </a:solidFill>
              </a:rPr>
              <a:t>er</a:t>
            </a:r>
          </a:p>
          <a:p>
            <a:pPr marL="0" indent="0" algn="ctr">
              <a:buNone/>
            </a:pPr>
            <a:r>
              <a:rPr lang="en-AU" dirty="0" smtClean="0"/>
              <a:t>elix</a:t>
            </a:r>
            <a:r>
              <a:rPr lang="en-AU" dirty="0" smtClean="0">
                <a:solidFill>
                  <a:srgbClr val="FF0000"/>
                </a:solidFill>
              </a:rPr>
              <a:t>ir</a:t>
            </a:r>
          </a:p>
          <a:p>
            <a:pPr marL="0" indent="0" algn="ctr">
              <a:buNone/>
            </a:pPr>
            <a:r>
              <a:rPr lang="en-AU" dirty="0" smtClean="0"/>
              <a:t>doct</a:t>
            </a:r>
            <a:r>
              <a:rPr lang="en-AU" dirty="0" smtClean="0">
                <a:solidFill>
                  <a:srgbClr val="FF0000"/>
                </a:solidFill>
              </a:rPr>
              <a:t>or</a:t>
            </a:r>
          </a:p>
          <a:p>
            <a:pPr marL="0" indent="0" algn="ctr">
              <a:buNone/>
            </a:pPr>
            <a:r>
              <a:rPr lang="en-AU" dirty="0" smtClean="0"/>
              <a:t>hon</a:t>
            </a:r>
            <a:r>
              <a:rPr lang="en-AU" dirty="0" smtClean="0">
                <a:solidFill>
                  <a:srgbClr val="FF0000"/>
                </a:solidFill>
              </a:rPr>
              <a:t>our</a:t>
            </a:r>
          </a:p>
          <a:p>
            <a:pPr marL="0" indent="0" algn="ctr">
              <a:buNone/>
            </a:pPr>
            <a:r>
              <a:rPr lang="en-AU" dirty="0" smtClean="0"/>
              <a:t>aug</a:t>
            </a:r>
            <a:r>
              <a:rPr lang="en-AU" dirty="0" smtClean="0">
                <a:solidFill>
                  <a:srgbClr val="FF0000"/>
                </a:solidFill>
              </a:rPr>
              <a:t>ur</a:t>
            </a:r>
          </a:p>
          <a:p>
            <a:pPr marL="0" indent="0" algn="ctr">
              <a:buNone/>
            </a:pPr>
            <a:r>
              <a:rPr lang="en-AU" dirty="0" smtClean="0"/>
              <a:t>zeph</a:t>
            </a:r>
            <a:r>
              <a:rPr lang="en-AU" dirty="0" smtClean="0">
                <a:solidFill>
                  <a:srgbClr val="FF0000"/>
                </a:solidFill>
              </a:rPr>
              <a:t>yr</a:t>
            </a:r>
          </a:p>
          <a:p>
            <a:pPr marL="0" indent="0" algn="ctr">
              <a:buNone/>
            </a:pPr>
            <a:r>
              <a:rPr lang="en-AU" dirty="0" smtClean="0"/>
              <a:t>cent</a:t>
            </a:r>
            <a:r>
              <a:rPr lang="en-AU" dirty="0" smtClean="0">
                <a:solidFill>
                  <a:srgbClr val="FF0000"/>
                </a:solidFill>
              </a:rPr>
              <a:t>re</a:t>
            </a:r>
          </a:p>
          <a:p>
            <a:pPr marL="0" indent="0" algn="ctr">
              <a:buNone/>
            </a:pPr>
            <a:r>
              <a:rPr lang="en-AU" dirty="0" smtClean="0"/>
              <a:t>chauff</a:t>
            </a:r>
            <a:r>
              <a:rPr lang="en-AU" dirty="0" smtClean="0">
                <a:solidFill>
                  <a:srgbClr val="FF0000"/>
                </a:solidFill>
              </a:rPr>
              <a:t>eur</a:t>
            </a:r>
            <a:endParaRPr lang="en-AU" dirty="0">
              <a:solidFill>
                <a:srgbClr val="FF0000"/>
              </a:solidFill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55"/>
          <a:stretch/>
        </p:blipFill>
        <p:spPr bwMode="auto">
          <a:xfrm>
            <a:off x="1331640" y="1772816"/>
            <a:ext cx="2448272" cy="337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5534653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f</a:t>
            </a:r>
            <a:r>
              <a:rPr lang="en-AU" dirty="0" smtClean="0"/>
              <a:t> as in </a:t>
            </a:r>
            <a:r>
              <a:rPr lang="en-AU" dirty="0" smtClean="0">
                <a:solidFill>
                  <a:srgbClr val="FF0000"/>
                </a:solidFill>
              </a:rPr>
              <a:t>f</a:t>
            </a:r>
            <a:r>
              <a:rPr lang="en-AU" dirty="0" smtClean="0"/>
              <a:t>ish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16519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f</a:t>
            </a: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ff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gh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ph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ft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lf</a:t>
            </a: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300192" y="1628800"/>
            <a:ext cx="16519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f</a:t>
            </a:r>
            <a:r>
              <a:rPr lang="en-AU" dirty="0" smtClean="0"/>
              <a:t>ish</a:t>
            </a:r>
          </a:p>
          <a:p>
            <a:pPr marL="0" indent="0" algn="ctr">
              <a:buNone/>
            </a:pPr>
            <a:r>
              <a:rPr lang="en-AU" dirty="0" smtClean="0"/>
              <a:t>stu</a:t>
            </a:r>
            <a:r>
              <a:rPr lang="en-AU" dirty="0" smtClean="0">
                <a:solidFill>
                  <a:srgbClr val="FF0000"/>
                </a:solidFill>
              </a:rPr>
              <a:t>ff</a:t>
            </a:r>
          </a:p>
          <a:p>
            <a:pPr marL="0" indent="0" algn="ctr">
              <a:buNone/>
            </a:pPr>
            <a:r>
              <a:rPr lang="en-AU" dirty="0" smtClean="0"/>
              <a:t>lau</a:t>
            </a:r>
            <a:r>
              <a:rPr lang="en-AU" dirty="0" smtClean="0">
                <a:solidFill>
                  <a:srgbClr val="FF0000"/>
                </a:solidFill>
              </a:rPr>
              <a:t>gh</a:t>
            </a: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ph</a:t>
            </a:r>
            <a:r>
              <a:rPr lang="en-AU" dirty="0" smtClean="0"/>
              <a:t>one</a:t>
            </a:r>
          </a:p>
          <a:p>
            <a:pPr marL="0" indent="0" algn="ctr">
              <a:buNone/>
            </a:pPr>
            <a:r>
              <a:rPr lang="en-AU" dirty="0" smtClean="0"/>
              <a:t>o</a:t>
            </a:r>
            <a:r>
              <a:rPr lang="en-AU" dirty="0" smtClean="0">
                <a:solidFill>
                  <a:srgbClr val="FF0000"/>
                </a:solidFill>
              </a:rPr>
              <a:t>ft</a:t>
            </a:r>
            <a:r>
              <a:rPr lang="en-AU" dirty="0" smtClean="0"/>
              <a:t>en</a:t>
            </a:r>
          </a:p>
          <a:p>
            <a:pPr marL="0" indent="0" algn="ctr">
              <a:buNone/>
            </a:pPr>
            <a:r>
              <a:rPr lang="en-AU" dirty="0" smtClean="0"/>
              <a:t>ca</a:t>
            </a:r>
            <a:r>
              <a:rPr lang="en-AU" dirty="0" smtClean="0">
                <a:solidFill>
                  <a:srgbClr val="FF0000"/>
                </a:solidFill>
              </a:rPr>
              <a:t>lf</a:t>
            </a:r>
            <a:endParaRPr lang="en-AU" dirty="0">
              <a:solidFill>
                <a:srgbClr val="FF0000"/>
              </a:solidFill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03648" y="2132856"/>
            <a:ext cx="3046088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413426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g</a:t>
            </a:r>
            <a:r>
              <a:rPr lang="en-AU" dirty="0" smtClean="0"/>
              <a:t> as in </a:t>
            </a:r>
            <a:r>
              <a:rPr lang="en-AU" dirty="0" smtClean="0">
                <a:solidFill>
                  <a:srgbClr val="FF0000"/>
                </a:solidFill>
              </a:rPr>
              <a:t>g</a:t>
            </a:r>
            <a:r>
              <a:rPr lang="en-AU" dirty="0" smtClean="0"/>
              <a:t>oat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16519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g</a:t>
            </a: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gg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gh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gu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gue</a:t>
            </a:r>
            <a:endParaRPr lang="en-AU" dirty="0" smtClean="0">
              <a:solidFill>
                <a:srgbClr val="FF0000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300192" y="1628800"/>
            <a:ext cx="16519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g</a:t>
            </a:r>
            <a:r>
              <a:rPr lang="en-AU" dirty="0" smtClean="0"/>
              <a:t>oat</a:t>
            </a:r>
          </a:p>
          <a:p>
            <a:pPr marL="0" indent="0" algn="ctr">
              <a:buNone/>
            </a:pPr>
            <a:r>
              <a:rPr lang="en-AU" dirty="0" smtClean="0"/>
              <a:t>e</a:t>
            </a:r>
            <a:r>
              <a:rPr lang="en-AU" dirty="0" smtClean="0">
                <a:solidFill>
                  <a:srgbClr val="FF0000"/>
                </a:solidFill>
              </a:rPr>
              <a:t>gg</a:t>
            </a: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gh</a:t>
            </a:r>
            <a:r>
              <a:rPr lang="en-AU" dirty="0" smtClean="0"/>
              <a:t>ost</a:t>
            </a: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gu</a:t>
            </a:r>
            <a:r>
              <a:rPr lang="en-AU" dirty="0" smtClean="0"/>
              <a:t>est</a:t>
            </a:r>
          </a:p>
          <a:p>
            <a:pPr marL="0" indent="0" algn="ctr">
              <a:buNone/>
            </a:pPr>
            <a:r>
              <a:rPr lang="en-AU" dirty="0" smtClean="0"/>
              <a:t>catalo</a:t>
            </a:r>
            <a:r>
              <a:rPr lang="en-AU" dirty="0" smtClean="0">
                <a:solidFill>
                  <a:srgbClr val="FF0000"/>
                </a:solidFill>
              </a:rPr>
              <a:t>gue</a:t>
            </a:r>
            <a:endParaRPr lang="en-AU" dirty="0">
              <a:solidFill>
                <a:srgbClr val="FF0000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00808"/>
            <a:ext cx="3024336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9144301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rgbClr val="FF0000"/>
                </a:solidFill>
              </a:rPr>
              <a:t>h</a:t>
            </a:r>
            <a:r>
              <a:rPr lang="en-AU" dirty="0" smtClean="0"/>
              <a:t> as in </a:t>
            </a:r>
            <a:r>
              <a:rPr lang="en-AU" dirty="0" smtClean="0">
                <a:solidFill>
                  <a:srgbClr val="FF0000"/>
                </a:solidFill>
              </a:rPr>
              <a:t>h</a:t>
            </a:r>
            <a:r>
              <a:rPr lang="en-AU" dirty="0" smtClean="0"/>
              <a:t>ot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2636912"/>
            <a:ext cx="16519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h</a:t>
            </a: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wh</a:t>
            </a:r>
            <a:endParaRPr lang="en-AU" dirty="0" smtClean="0">
              <a:solidFill>
                <a:srgbClr val="FF0000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300192" y="2636912"/>
            <a:ext cx="16519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h</a:t>
            </a:r>
            <a:r>
              <a:rPr lang="en-AU" dirty="0" smtClean="0"/>
              <a:t>ot</a:t>
            </a: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wh</a:t>
            </a:r>
            <a:r>
              <a:rPr lang="en-AU" dirty="0" smtClean="0"/>
              <a:t>o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28800"/>
            <a:ext cx="3350267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7839852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>
                <a:solidFill>
                  <a:srgbClr val="FF0000"/>
                </a:solidFill>
              </a:rPr>
              <a:t>i</a:t>
            </a:r>
            <a:r>
              <a:rPr lang="en-AU" dirty="0" smtClean="0"/>
              <a:t> as in </a:t>
            </a:r>
            <a:r>
              <a:rPr lang="en-AU" dirty="0" smtClean="0">
                <a:solidFill>
                  <a:srgbClr val="FF0000"/>
                </a:solidFill>
              </a:rPr>
              <a:t>i</a:t>
            </a:r>
            <a:r>
              <a:rPr lang="en-AU" dirty="0" smtClean="0"/>
              <a:t>nk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8024" y="1620483"/>
            <a:ext cx="16519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i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e</a:t>
            </a: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o</a:t>
            </a: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u</a:t>
            </a: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ui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y</a:t>
            </a: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ie</a:t>
            </a:r>
            <a:endParaRPr lang="en-AU" dirty="0" smtClean="0">
              <a:solidFill>
                <a:srgbClr val="FF0000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300192" y="1659902"/>
            <a:ext cx="16519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i</a:t>
            </a:r>
            <a:r>
              <a:rPr lang="en-AU" dirty="0" smtClean="0"/>
              <a:t>nk</a:t>
            </a: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E</a:t>
            </a:r>
            <a:r>
              <a:rPr lang="en-AU" dirty="0" smtClean="0"/>
              <a:t>ngland</a:t>
            </a:r>
          </a:p>
          <a:p>
            <a:pPr marL="0" indent="0" algn="ctr">
              <a:buNone/>
            </a:pPr>
            <a:r>
              <a:rPr lang="en-AU" dirty="0" smtClean="0"/>
              <a:t>w</a:t>
            </a:r>
            <a:r>
              <a:rPr lang="en-AU" dirty="0" smtClean="0">
                <a:solidFill>
                  <a:srgbClr val="FF0000"/>
                </a:solidFill>
              </a:rPr>
              <a:t>o</a:t>
            </a:r>
            <a:r>
              <a:rPr lang="en-AU" dirty="0" smtClean="0"/>
              <a:t>men</a:t>
            </a:r>
          </a:p>
          <a:p>
            <a:pPr marL="0" indent="0" algn="ctr">
              <a:buNone/>
            </a:pPr>
            <a:r>
              <a:rPr lang="en-AU" dirty="0" smtClean="0"/>
              <a:t>b</a:t>
            </a:r>
            <a:r>
              <a:rPr lang="en-AU" dirty="0" smtClean="0">
                <a:solidFill>
                  <a:srgbClr val="FF0000"/>
                </a:solidFill>
              </a:rPr>
              <a:t>u</a:t>
            </a:r>
            <a:r>
              <a:rPr lang="en-AU" dirty="0" smtClean="0"/>
              <a:t>sy</a:t>
            </a:r>
          </a:p>
          <a:p>
            <a:pPr marL="0" indent="0" algn="ctr">
              <a:buNone/>
            </a:pPr>
            <a:r>
              <a:rPr lang="en-AU" dirty="0" smtClean="0"/>
              <a:t>b</a:t>
            </a:r>
            <a:r>
              <a:rPr lang="en-AU" dirty="0" smtClean="0">
                <a:solidFill>
                  <a:srgbClr val="FF0000"/>
                </a:solidFill>
              </a:rPr>
              <a:t>ui</a:t>
            </a:r>
            <a:r>
              <a:rPr lang="en-AU" dirty="0" smtClean="0"/>
              <a:t>ld</a:t>
            </a:r>
          </a:p>
          <a:p>
            <a:pPr marL="0" indent="0" algn="ctr">
              <a:buNone/>
            </a:pPr>
            <a:r>
              <a:rPr lang="en-AU" dirty="0" smtClean="0"/>
              <a:t>h</a:t>
            </a:r>
            <a:r>
              <a:rPr lang="en-AU" dirty="0" smtClean="0">
                <a:solidFill>
                  <a:srgbClr val="FF0000"/>
                </a:solidFill>
              </a:rPr>
              <a:t>y</a:t>
            </a:r>
            <a:r>
              <a:rPr lang="en-AU" dirty="0" smtClean="0"/>
              <a:t>mn</a:t>
            </a:r>
          </a:p>
          <a:p>
            <a:pPr marL="0" indent="0" algn="ctr">
              <a:buNone/>
            </a:pPr>
            <a:r>
              <a:rPr lang="en-AU" dirty="0" smtClean="0"/>
              <a:t>s</a:t>
            </a:r>
            <a:r>
              <a:rPr lang="en-AU" dirty="0" smtClean="0">
                <a:solidFill>
                  <a:srgbClr val="FF0000"/>
                </a:solidFill>
              </a:rPr>
              <a:t>ie</a:t>
            </a:r>
            <a:r>
              <a:rPr lang="en-AU" dirty="0" smtClean="0"/>
              <a:t>ve</a:t>
            </a:r>
          </a:p>
        </p:txBody>
      </p:sp>
      <p:pic>
        <p:nvPicPr>
          <p:cNvPr id="14338" name="Picture 2" descr="C:\Users\bek\AppData\Local\Microsoft\Windows\Temporary Internet Files\Content.IE5\85WO3HAY\MC9003516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32856"/>
            <a:ext cx="3080167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863914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>
                <a:solidFill>
                  <a:srgbClr val="FF0000"/>
                </a:solidFill>
              </a:rPr>
              <a:t>i</a:t>
            </a:r>
            <a:r>
              <a:rPr lang="en-AU" dirty="0" smtClean="0"/>
              <a:t> as in </a:t>
            </a:r>
            <a:r>
              <a:rPr lang="en-AU" dirty="0" smtClean="0">
                <a:solidFill>
                  <a:srgbClr val="FF0000"/>
                </a:solidFill>
              </a:rPr>
              <a:t>i</a:t>
            </a:r>
            <a:r>
              <a:rPr lang="en-AU" dirty="0" smtClean="0"/>
              <a:t>nk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8024" y="1620483"/>
            <a:ext cx="16519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i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e</a:t>
            </a: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o</a:t>
            </a: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u</a:t>
            </a: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ui</a:t>
            </a:r>
            <a:endParaRPr lang="en-AU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y</a:t>
            </a:r>
          </a:p>
          <a:p>
            <a:pPr marL="0" indent="0" algn="ctr">
              <a:buNone/>
            </a:pPr>
            <a:r>
              <a:rPr lang="en-AU" dirty="0" err="1" smtClean="0">
                <a:solidFill>
                  <a:srgbClr val="FF0000"/>
                </a:solidFill>
              </a:rPr>
              <a:t>ie</a:t>
            </a:r>
            <a:endParaRPr lang="en-AU" dirty="0" smtClean="0">
              <a:solidFill>
                <a:srgbClr val="FF0000"/>
              </a:solidFill>
            </a:endParaRPr>
          </a:p>
        </p:txBody>
      </p:sp>
      <p:sp>
        <p:nvSpPr>
          <p:cNvPr id="6" name="Content Placeholder 3"/>
          <p:cNvSpPr>
            <a:spLocks noGrp="1"/>
          </p:cNvSpPr>
          <p:nvPr>
            <p:ph sz="half" idx="2"/>
          </p:nvPr>
        </p:nvSpPr>
        <p:spPr>
          <a:xfrm>
            <a:off x="6300192" y="1659902"/>
            <a:ext cx="16519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i</a:t>
            </a:r>
            <a:r>
              <a:rPr lang="en-AU" dirty="0" smtClean="0"/>
              <a:t>nk</a:t>
            </a:r>
          </a:p>
          <a:p>
            <a:pPr marL="0" indent="0" algn="ctr">
              <a:buNone/>
            </a:pPr>
            <a:r>
              <a:rPr lang="en-AU" dirty="0" smtClean="0">
                <a:solidFill>
                  <a:srgbClr val="FF0000"/>
                </a:solidFill>
              </a:rPr>
              <a:t>E</a:t>
            </a:r>
            <a:r>
              <a:rPr lang="en-AU" dirty="0" smtClean="0"/>
              <a:t>ngland</a:t>
            </a:r>
          </a:p>
          <a:p>
            <a:pPr marL="0" indent="0" algn="ctr">
              <a:buNone/>
            </a:pPr>
            <a:r>
              <a:rPr lang="en-AU" dirty="0" smtClean="0"/>
              <a:t>w</a:t>
            </a:r>
            <a:r>
              <a:rPr lang="en-AU" dirty="0" smtClean="0">
                <a:solidFill>
                  <a:srgbClr val="FF0000"/>
                </a:solidFill>
              </a:rPr>
              <a:t>o</a:t>
            </a:r>
            <a:r>
              <a:rPr lang="en-AU" dirty="0" smtClean="0"/>
              <a:t>men</a:t>
            </a:r>
          </a:p>
          <a:p>
            <a:pPr marL="0" indent="0" algn="ctr">
              <a:buNone/>
            </a:pPr>
            <a:r>
              <a:rPr lang="en-AU" dirty="0" smtClean="0"/>
              <a:t>b</a:t>
            </a:r>
            <a:r>
              <a:rPr lang="en-AU" dirty="0" smtClean="0">
                <a:solidFill>
                  <a:srgbClr val="FF0000"/>
                </a:solidFill>
              </a:rPr>
              <a:t>u</a:t>
            </a:r>
            <a:r>
              <a:rPr lang="en-AU" dirty="0" smtClean="0"/>
              <a:t>sy</a:t>
            </a:r>
          </a:p>
          <a:p>
            <a:pPr marL="0" indent="0" algn="ctr">
              <a:buNone/>
            </a:pPr>
            <a:r>
              <a:rPr lang="en-AU" dirty="0" smtClean="0"/>
              <a:t>b</a:t>
            </a:r>
            <a:r>
              <a:rPr lang="en-AU" dirty="0" smtClean="0">
                <a:solidFill>
                  <a:srgbClr val="FF0000"/>
                </a:solidFill>
              </a:rPr>
              <a:t>ui</a:t>
            </a:r>
            <a:r>
              <a:rPr lang="en-AU" dirty="0" smtClean="0"/>
              <a:t>ld</a:t>
            </a:r>
          </a:p>
          <a:p>
            <a:pPr marL="0" indent="0" algn="ctr">
              <a:buNone/>
            </a:pPr>
            <a:r>
              <a:rPr lang="en-AU" dirty="0" smtClean="0"/>
              <a:t>h</a:t>
            </a:r>
            <a:r>
              <a:rPr lang="en-AU" dirty="0" smtClean="0">
                <a:solidFill>
                  <a:srgbClr val="FF0000"/>
                </a:solidFill>
              </a:rPr>
              <a:t>y</a:t>
            </a:r>
            <a:r>
              <a:rPr lang="en-AU" dirty="0" smtClean="0"/>
              <a:t>mn</a:t>
            </a:r>
          </a:p>
          <a:p>
            <a:pPr marL="0" indent="0" algn="ctr">
              <a:buNone/>
            </a:pPr>
            <a:r>
              <a:rPr lang="en-AU" dirty="0" smtClean="0"/>
              <a:t>s</a:t>
            </a:r>
            <a:r>
              <a:rPr lang="en-AU" dirty="0" smtClean="0">
                <a:solidFill>
                  <a:srgbClr val="FF0000"/>
                </a:solidFill>
              </a:rPr>
              <a:t>ie</a:t>
            </a:r>
            <a:r>
              <a:rPr lang="en-AU" dirty="0" smtClean="0"/>
              <a:t>ve</a:t>
            </a:r>
          </a:p>
        </p:txBody>
      </p:sp>
      <p:pic>
        <p:nvPicPr>
          <p:cNvPr id="14338" name="Picture 2" descr="C:\Users\bek\AppData\Local\Microsoft\Windows\Temporary Internet Files\Content.IE5\85WO3HAY\MC90035169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132856"/>
            <a:ext cx="3080167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3992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5616624"/>
          </a:xfrm>
        </p:spPr>
        <p:txBody>
          <a:bodyPr>
            <a:normAutofit/>
          </a:bodyPr>
          <a:lstStyle/>
          <a:p>
            <a:r>
              <a:rPr lang="en-AU" sz="34400" dirty="0" err="1" smtClean="0"/>
              <a:t>ch</a:t>
            </a:r>
            <a:endParaRPr lang="en-AU" sz="34400" dirty="0"/>
          </a:p>
        </p:txBody>
      </p:sp>
    </p:spTree>
    <p:extLst>
      <p:ext uri="{BB962C8B-B14F-4D97-AF65-F5344CB8AC3E}">
        <p14:creationId xmlns:p14="http://schemas.microsoft.com/office/powerpoint/2010/main" val="3097582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327</Words>
  <Application>Microsoft Office PowerPoint</Application>
  <PresentationFormat>On-screen Show (4:3)</PresentationFormat>
  <Paragraphs>285</Paragraphs>
  <Slides>85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85</vt:i4>
      </vt:variant>
    </vt:vector>
  </HeadingPairs>
  <TitlesOfParts>
    <vt:vector size="86" baseType="lpstr">
      <vt:lpstr>Office Theme</vt:lpstr>
      <vt:lpstr>bb</vt:lpstr>
      <vt:lpstr>dd</vt:lpstr>
      <vt:lpstr>ff</vt:lpstr>
      <vt:lpstr>ti</vt:lpstr>
      <vt:lpstr>wh</vt:lpstr>
      <vt:lpstr>th</vt:lpstr>
      <vt:lpstr>ng</vt:lpstr>
      <vt:lpstr>ve</vt:lpstr>
      <vt:lpstr>ch</vt:lpstr>
      <vt:lpstr>sh</vt:lpstr>
      <vt:lpstr>ze</vt:lpstr>
      <vt:lpstr>zz</vt:lpstr>
      <vt:lpstr>gg</vt:lpstr>
      <vt:lpstr>tt</vt:lpstr>
      <vt:lpstr>se</vt:lpstr>
      <vt:lpstr>ce</vt:lpstr>
      <vt:lpstr>kn</vt:lpstr>
      <vt:lpstr>ss</vt:lpstr>
      <vt:lpstr>wr</vt:lpstr>
      <vt:lpstr>pp</vt:lpstr>
      <vt:lpstr>rr</vt:lpstr>
      <vt:lpstr>mb</vt:lpstr>
      <vt:lpstr>nn</vt:lpstr>
      <vt:lpstr>ll</vt:lpstr>
      <vt:lpstr>mm</vt:lpstr>
      <vt:lpstr>ph</vt:lpstr>
      <vt:lpstr>ge</vt:lpstr>
      <vt:lpstr>ck</vt:lpstr>
      <vt:lpstr>ch</vt:lpstr>
      <vt:lpstr>ea</vt:lpstr>
      <vt:lpstr>ou</vt:lpstr>
      <vt:lpstr>oo</vt:lpstr>
      <vt:lpstr>ai</vt:lpstr>
      <vt:lpstr>ay</vt:lpstr>
      <vt:lpstr>ey</vt:lpstr>
      <vt:lpstr>ee</vt:lpstr>
      <vt:lpstr>ei</vt:lpstr>
      <vt:lpstr>ie</vt:lpstr>
      <vt:lpstr>oa</vt:lpstr>
      <vt:lpstr>ow</vt:lpstr>
      <vt:lpstr>ue</vt:lpstr>
      <vt:lpstr>ew</vt:lpstr>
      <vt:lpstr>ui</vt:lpstr>
      <vt:lpstr>al</vt:lpstr>
      <vt:lpstr>ir</vt:lpstr>
      <vt:lpstr>or</vt:lpstr>
      <vt:lpstr>ur</vt:lpstr>
      <vt:lpstr>er</vt:lpstr>
      <vt:lpstr>ar</vt:lpstr>
      <vt:lpstr>aw</vt:lpstr>
      <vt:lpstr>e-e</vt:lpstr>
      <vt:lpstr>a-e</vt:lpstr>
      <vt:lpstr>o-e</vt:lpstr>
      <vt:lpstr>u-e</vt:lpstr>
      <vt:lpstr>i-e</vt:lpstr>
      <vt:lpstr>tch</vt:lpstr>
      <vt:lpstr>dge</vt:lpstr>
      <vt:lpstr>igh</vt:lpstr>
      <vt:lpstr>air</vt:lpstr>
      <vt:lpstr>are</vt:lpstr>
      <vt:lpstr>ear</vt:lpstr>
      <vt:lpstr>ere</vt:lpstr>
      <vt:lpstr>eir</vt:lpstr>
      <vt:lpstr>ear</vt:lpstr>
      <vt:lpstr>oor</vt:lpstr>
      <vt:lpstr>ore</vt:lpstr>
      <vt:lpstr>oar</vt:lpstr>
      <vt:lpstr>our</vt:lpstr>
      <vt:lpstr>cks</vt:lpstr>
      <vt:lpstr>a as in hat</vt:lpstr>
      <vt:lpstr>a as in baby</vt:lpstr>
      <vt:lpstr>are as in care</vt:lpstr>
      <vt:lpstr>ar as in car</vt:lpstr>
      <vt:lpstr>b as in bat</vt:lpstr>
      <vt:lpstr>ch as in child</vt:lpstr>
      <vt:lpstr>d as in dog</vt:lpstr>
      <vt:lpstr>e as in egg</vt:lpstr>
      <vt:lpstr>ee as in bee</vt:lpstr>
      <vt:lpstr>er as in fern</vt:lpstr>
      <vt:lpstr>ar as in liar</vt:lpstr>
      <vt:lpstr>f as in fish</vt:lpstr>
      <vt:lpstr>g as in goat</vt:lpstr>
      <vt:lpstr>h as in hot</vt:lpstr>
      <vt:lpstr>i as in ink</vt:lpstr>
      <vt:lpstr>i as in ink</vt:lpstr>
    </vt:vector>
  </TitlesOfParts>
  <Company>DECD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bb</dc:title>
  <dc:creator>Administrator</dc:creator>
  <cp:lastModifiedBy>Administrator</cp:lastModifiedBy>
  <cp:revision>16</cp:revision>
  <dcterms:created xsi:type="dcterms:W3CDTF">2013-03-14T10:33:50Z</dcterms:created>
  <dcterms:modified xsi:type="dcterms:W3CDTF">2013-03-18T13:50:13Z</dcterms:modified>
</cp:coreProperties>
</file>