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54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7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6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606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72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32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11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95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733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5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94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5CB6-BFB5-467C-ADE5-231F1561F2D9}" type="datetimeFigureOut">
              <a:rPr lang="en-AU" smtClean="0"/>
              <a:t>1/04/2013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BDF56-7460-4D05-A736-FA849C918E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en-AU" sz="13800" dirty="0" smtClean="0">
                <a:latin typeface="Century Gothic" pitchFamily="34" charset="0"/>
              </a:rPr>
              <a:t>Graph Flash Cards</a:t>
            </a:r>
            <a:endParaRPr lang="en-AU" sz="13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i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j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k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l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m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n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o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p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q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r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 smtClean="0">
                <a:latin typeface="Century Gothic" pitchFamily="34" charset="0"/>
              </a:rPr>
              <a:t>a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69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s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t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u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v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w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x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y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z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b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c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d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e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f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g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AU" sz="41300" dirty="0">
                <a:latin typeface="Century Gothic" pitchFamily="34" charset="0"/>
              </a:rPr>
              <a:t>h</a:t>
            </a:r>
            <a:endParaRPr lang="en-AU" sz="413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On-screen Show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Graph Flash Cards</vt:lpstr>
      <vt:lpstr>a</vt:lpstr>
      <vt:lpstr>b</vt:lpstr>
      <vt:lpstr>c</vt:lpstr>
      <vt:lpstr>d</vt:lpstr>
      <vt:lpstr>e</vt:lpstr>
      <vt:lpstr>f</vt:lpstr>
      <vt:lpstr>g</vt:lpstr>
      <vt:lpstr>h</vt:lpstr>
      <vt:lpstr>i</vt:lpstr>
      <vt:lpstr>j</vt:lpstr>
      <vt:lpstr>k</vt:lpstr>
      <vt:lpstr>l</vt:lpstr>
      <vt:lpstr>m</vt:lpstr>
      <vt:lpstr>n</vt:lpstr>
      <vt:lpstr>o</vt:lpstr>
      <vt:lpstr>p</vt:lpstr>
      <vt:lpstr>q</vt:lpstr>
      <vt:lpstr>r</vt:lpstr>
      <vt:lpstr>s</vt:lpstr>
      <vt:lpstr>t</vt:lpstr>
      <vt:lpstr>u</vt:lpstr>
      <vt:lpstr>v</vt:lpstr>
      <vt:lpstr>w</vt:lpstr>
      <vt:lpstr>x</vt:lpstr>
      <vt:lpstr>y</vt:lpstr>
      <vt:lpstr>z</vt:lpstr>
    </vt:vector>
  </TitlesOfParts>
  <Company>Department for Education and Child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Flash Cards</dc:title>
  <dc:creator>Administrator</dc:creator>
  <cp:lastModifiedBy>Administrator</cp:lastModifiedBy>
  <cp:revision>1</cp:revision>
  <dcterms:created xsi:type="dcterms:W3CDTF">2013-04-01T02:13:38Z</dcterms:created>
  <dcterms:modified xsi:type="dcterms:W3CDTF">2013-04-01T02:19:07Z</dcterms:modified>
</cp:coreProperties>
</file>