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4" r:id="rId6"/>
    <p:sldId id="265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30C41-361D-4305-BA4F-8418F7077553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07461-8789-42DA-9F77-7EE018721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926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D6C5F-5106-4E78-A035-5367374354A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108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D6C5F-5106-4E78-A035-5367374354A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8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7461-8789-42DA-9F77-7EE0187216B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81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7461-8789-42DA-9F77-7EE0187216B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58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4F26-AB82-44C3-BFD5-290DB4543748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3181-9B93-480F-BDBF-FD49E1F64D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60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4F26-AB82-44C3-BFD5-290DB4543748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3181-9B93-480F-BDBF-FD49E1F64D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25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4F26-AB82-44C3-BFD5-290DB4543748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3181-9B93-480F-BDBF-FD49E1F64D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62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4F26-AB82-44C3-BFD5-290DB4543748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3181-9B93-480F-BDBF-FD49E1F64D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088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4F26-AB82-44C3-BFD5-290DB4543748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3181-9B93-480F-BDBF-FD49E1F64D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378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4F26-AB82-44C3-BFD5-290DB4543748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3181-9B93-480F-BDBF-FD49E1F64D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43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4F26-AB82-44C3-BFD5-290DB4543748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3181-9B93-480F-BDBF-FD49E1F64D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43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4F26-AB82-44C3-BFD5-290DB4543748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3181-9B93-480F-BDBF-FD49E1F64D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16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4F26-AB82-44C3-BFD5-290DB4543748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3181-9B93-480F-BDBF-FD49E1F64D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22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4F26-AB82-44C3-BFD5-290DB4543748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3181-9B93-480F-BDBF-FD49E1F64D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27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4F26-AB82-44C3-BFD5-290DB4543748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3181-9B93-480F-BDBF-FD49E1F64D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62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4F26-AB82-44C3-BFD5-290DB4543748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C3181-9B93-480F-BDBF-FD49E1F64D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40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NAPLAN READING TESTS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YEAR 5 SAMPLES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325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0" t="14263" r="33441" b="4373"/>
          <a:stretch/>
        </p:blipFill>
        <p:spPr bwMode="auto">
          <a:xfrm rot="5400000">
            <a:off x="1313071" y="-1105556"/>
            <a:ext cx="6425334" cy="883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97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8" t="14305" r="39655" b="36563"/>
          <a:stretch/>
        </p:blipFill>
        <p:spPr bwMode="auto">
          <a:xfrm>
            <a:off x="107504" y="142873"/>
            <a:ext cx="5184576" cy="652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5" t="75351" r="38509" b="3837"/>
          <a:stretch/>
        </p:blipFill>
        <p:spPr bwMode="auto">
          <a:xfrm>
            <a:off x="5148063" y="4439354"/>
            <a:ext cx="399610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45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10956" r="33085" b="7444"/>
          <a:stretch/>
        </p:blipFill>
        <p:spPr bwMode="auto">
          <a:xfrm>
            <a:off x="323528" y="188640"/>
            <a:ext cx="456747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16085" r="34179" b="14053"/>
          <a:stretch/>
        </p:blipFill>
        <p:spPr bwMode="auto">
          <a:xfrm>
            <a:off x="4894547" y="154380"/>
            <a:ext cx="4146978" cy="543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1" t="16175" r="35834" b="63207"/>
          <a:stretch/>
        </p:blipFill>
        <p:spPr bwMode="auto">
          <a:xfrm>
            <a:off x="5004047" y="5086348"/>
            <a:ext cx="4037477" cy="157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34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3" t="11745" r="33304" b="5086"/>
          <a:stretch/>
        </p:blipFill>
        <p:spPr bwMode="auto">
          <a:xfrm>
            <a:off x="251520" y="188640"/>
            <a:ext cx="4608512" cy="647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0" t="13683" r="35888" b="16721"/>
          <a:stretch/>
        </p:blipFill>
        <p:spPr bwMode="auto">
          <a:xfrm>
            <a:off x="4884048" y="188640"/>
            <a:ext cx="425995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10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6" t="11745" r="33304" b="5086"/>
          <a:stretch/>
        </p:blipFill>
        <p:spPr bwMode="auto">
          <a:xfrm>
            <a:off x="31560" y="116632"/>
            <a:ext cx="4288532" cy="647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18724" r="33997" b="11459"/>
          <a:stretch/>
        </p:blipFill>
        <p:spPr bwMode="auto">
          <a:xfrm>
            <a:off x="4050790" y="116632"/>
            <a:ext cx="509321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7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t="15027" r="36140" b="19799"/>
          <a:stretch/>
        </p:blipFill>
        <p:spPr bwMode="auto">
          <a:xfrm>
            <a:off x="107504" y="116632"/>
            <a:ext cx="482958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16931" r="38620" b="33342"/>
          <a:stretch/>
        </p:blipFill>
        <p:spPr bwMode="auto">
          <a:xfrm>
            <a:off x="4953065" y="116632"/>
            <a:ext cx="4190935" cy="545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2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0" t="12600" r="33647" b="5327"/>
          <a:stretch/>
        </p:blipFill>
        <p:spPr bwMode="auto">
          <a:xfrm>
            <a:off x="57150" y="116632"/>
            <a:ext cx="4514850" cy="663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1" t="28414" r="39892" b="44761"/>
          <a:stretch/>
        </p:blipFill>
        <p:spPr bwMode="auto">
          <a:xfrm>
            <a:off x="4657726" y="124073"/>
            <a:ext cx="4486274" cy="29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0" t="26715" r="38863" b="38716"/>
          <a:stretch/>
        </p:blipFill>
        <p:spPr bwMode="auto">
          <a:xfrm>
            <a:off x="4672014" y="2636913"/>
            <a:ext cx="4486274" cy="38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7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2" t="12671" r="33255" b="4503"/>
          <a:stretch/>
        </p:blipFill>
        <p:spPr bwMode="auto">
          <a:xfrm>
            <a:off x="0" y="295747"/>
            <a:ext cx="4644008" cy="65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42422" r="39250" b="12958"/>
          <a:stretch/>
        </p:blipFill>
        <p:spPr bwMode="auto">
          <a:xfrm>
            <a:off x="4644008" y="1819034"/>
            <a:ext cx="4392488" cy="485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17444" r="39250" b="69204"/>
          <a:stretch/>
        </p:blipFill>
        <p:spPr bwMode="auto">
          <a:xfrm>
            <a:off x="4355976" y="323862"/>
            <a:ext cx="4464496" cy="159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9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</Words>
  <Application>Microsoft Office PowerPoint</Application>
  <PresentationFormat>On-screen Show (4:3)</PresentationFormat>
  <Paragraphs>6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NAPLAN READING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NAPLAN READING TESTS</dc:title>
  <dc:creator>Bek</dc:creator>
  <cp:lastModifiedBy>Bek</cp:lastModifiedBy>
  <cp:revision>2</cp:revision>
  <dcterms:created xsi:type="dcterms:W3CDTF">2013-04-01T07:46:26Z</dcterms:created>
  <dcterms:modified xsi:type="dcterms:W3CDTF">2013-04-01T08:01:30Z</dcterms:modified>
</cp:coreProperties>
</file>